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285720" y="285728"/>
            <a:ext cx="3000396" cy="2714644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onector"/>
          <p:cNvSpPr/>
          <p:nvPr/>
        </p:nvSpPr>
        <p:spPr>
          <a:xfrm>
            <a:off x="428596" y="357166"/>
            <a:ext cx="785818" cy="714380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onector"/>
          <p:cNvSpPr/>
          <p:nvPr/>
        </p:nvSpPr>
        <p:spPr>
          <a:xfrm>
            <a:off x="1428728" y="357166"/>
            <a:ext cx="785818" cy="714380"/>
          </a:xfrm>
          <a:prstGeom prst="flowChartConnec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9" name="8 Conector"/>
          <p:cNvSpPr/>
          <p:nvPr/>
        </p:nvSpPr>
        <p:spPr>
          <a:xfrm>
            <a:off x="2428860" y="357166"/>
            <a:ext cx="785818" cy="714380"/>
          </a:xfrm>
          <a:prstGeom prst="flowChartConnector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onector"/>
          <p:cNvSpPr/>
          <p:nvPr/>
        </p:nvSpPr>
        <p:spPr>
          <a:xfrm>
            <a:off x="428596" y="2071678"/>
            <a:ext cx="785818" cy="714380"/>
          </a:xfrm>
          <a:prstGeom prst="flowChartConnector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onector"/>
          <p:cNvSpPr/>
          <p:nvPr/>
        </p:nvSpPr>
        <p:spPr>
          <a:xfrm>
            <a:off x="1428728" y="1142984"/>
            <a:ext cx="785818" cy="714380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Conector"/>
          <p:cNvSpPr/>
          <p:nvPr/>
        </p:nvSpPr>
        <p:spPr>
          <a:xfrm>
            <a:off x="2428860" y="1142984"/>
            <a:ext cx="785818" cy="714380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Conector"/>
          <p:cNvSpPr/>
          <p:nvPr/>
        </p:nvSpPr>
        <p:spPr>
          <a:xfrm>
            <a:off x="428596" y="1142984"/>
            <a:ext cx="785818" cy="714380"/>
          </a:xfrm>
          <a:prstGeom prst="flowChartConnector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Conector"/>
          <p:cNvSpPr/>
          <p:nvPr/>
        </p:nvSpPr>
        <p:spPr>
          <a:xfrm>
            <a:off x="1428728" y="2071678"/>
            <a:ext cx="785818" cy="714380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onector"/>
          <p:cNvSpPr/>
          <p:nvPr/>
        </p:nvSpPr>
        <p:spPr>
          <a:xfrm>
            <a:off x="2428860" y="2071678"/>
            <a:ext cx="785818" cy="714380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"/>
          <p:cNvSpPr/>
          <p:nvPr/>
        </p:nvSpPr>
        <p:spPr>
          <a:xfrm>
            <a:off x="4143372" y="357166"/>
            <a:ext cx="3000396" cy="2714644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Conector"/>
          <p:cNvSpPr/>
          <p:nvPr/>
        </p:nvSpPr>
        <p:spPr>
          <a:xfrm>
            <a:off x="4214810" y="428604"/>
            <a:ext cx="785818" cy="714380"/>
          </a:xfrm>
          <a:prstGeom prst="flowChartConnector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Conector"/>
          <p:cNvSpPr/>
          <p:nvPr/>
        </p:nvSpPr>
        <p:spPr>
          <a:xfrm>
            <a:off x="5143504" y="428604"/>
            <a:ext cx="785818" cy="714380"/>
          </a:xfrm>
          <a:prstGeom prst="flowChartConnector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Conector"/>
          <p:cNvSpPr/>
          <p:nvPr/>
        </p:nvSpPr>
        <p:spPr>
          <a:xfrm>
            <a:off x="6143636" y="428604"/>
            <a:ext cx="785818" cy="714380"/>
          </a:xfrm>
          <a:prstGeom prst="flowChartConnector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Conector"/>
          <p:cNvSpPr/>
          <p:nvPr/>
        </p:nvSpPr>
        <p:spPr>
          <a:xfrm>
            <a:off x="4214810" y="1214422"/>
            <a:ext cx="785818" cy="714380"/>
          </a:xfrm>
          <a:prstGeom prst="flowChartConnector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Conector"/>
          <p:cNvSpPr/>
          <p:nvPr/>
        </p:nvSpPr>
        <p:spPr>
          <a:xfrm>
            <a:off x="5143504" y="1214422"/>
            <a:ext cx="785818" cy="714380"/>
          </a:xfrm>
          <a:prstGeom prst="flowChartConnector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Conector"/>
          <p:cNvSpPr/>
          <p:nvPr/>
        </p:nvSpPr>
        <p:spPr>
          <a:xfrm>
            <a:off x="4214810" y="2143116"/>
            <a:ext cx="785818" cy="714380"/>
          </a:xfrm>
          <a:prstGeom prst="flowChartConnector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Conector"/>
          <p:cNvSpPr/>
          <p:nvPr/>
        </p:nvSpPr>
        <p:spPr>
          <a:xfrm>
            <a:off x="6143636" y="1214422"/>
            <a:ext cx="785818" cy="714380"/>
          </a:xfrm>
          <a:prstGeom prst="flowChartConnector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Conector"/>
          <p:cNvSpPr/>
          <p:nvPr/>
        </p:nvSpPr>
        <p:spPr>
          <a:xfrm>
            <a:off x="5143504" y="2143116"/>
            <a:ext cx="785818" cy="714380"/>
          </a:xfrm>
          <a:prstGeom prst="flowChartConnector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onector"/>
          <p:cNvSpPr/>
          <p:nvPr/>
        </p:nvSpPr>
        <p:spPr>
          <a:xfrm>
            <a:off x="6143636" y="2143116"/>
            <a:ext cx="785818" cy="714380"/>
          </a:xfrm>
          <a:prstGeom prst="flowChartConnector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Rectángulo"/>
          <p:cNvSpPr/>
          <p:nvPr/>
        </p:nvSpPr>
        <p:spPr>
          <a:xfrm>
            <a:off x="428596" y="3143248"/>
            <a:ext cx="8215370" cy="3500462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r>
              <a:rPr lang="es-ES" sz="2000" b="1" dirty="0" smtClean="0">
                <a:latin typeface="Escolar1" pitchFamily="2" charset="0"/>
              </a:rPr>
              <a:t>Mira atentamente la imagen con tu lupa de detective y colorea de la misma forma.</a:t>
            </a:r>
          </a:p>
          <a:p>
            <a:pPr algn="just"/>
            <a:r>
              <a:rPr lang="es-ES" sz="2000" b="1" dirty="0" smtClean="0">
                <a:latin typeface="Escolar1" pitchFamily="2" charset="0"/>
              </a:rPr>
              <a:t>Después contesta:</a:t>
            </a:r>
          </a:p>
          <a:p>
            <a:pPr algn="just"/>
            <a:r>
              <a:rPr lang="es-ES" sz="2000" dirty="0" smtClean="0">
                <a:latin typeface="Escolar1" pitchFamily="2" charset="0"/>
              </a:rPr>
              <a:t>¿</a:t>
            </a:r>
            <a:r>
              <a:rPr lang="es-ES" sz="2000" dirty="0" smtClean="0">
                <a:latin typeface="Escolar1" pitchFamily="2" charset="0"/>
              </a:rPr>
              <a:t>Cuántos círculos hay en cada cuadrado?.............................................................................................</a:t>
            </a:r>
          </a:p>
          <a:p>
            <a:pPr algn="just"/>
            <a:r>
              <a:rPr lang="es-ES" sz="2000" dirty="0" smtClean="0">
                <a:latin typeface="Escolar1" pitchFamily="2" charset="0"/>
              </a:rPr>
              <a:t>¿Cuántos círculos hay en total en los dos cuadrados?..............................................................</a:t>
            </a:r>
          </a:p>
          <a:p>
            <a:pPr algn="just"/>
            <a:r>
              <a:rPr lang="es-ES" sz="2000" dirty="0" smtClean="0">
                <a:latin typeface="Escolar1" pitchFamily="2" charset="0"/>
              </a:rPr>
              <a:t>¿Cuántos círculos rojos hay?.............................................................................................................................</a:t>
            </a:r>
          </a:p>
          <a:p>
            <a:pPr algn="just"/>
            <a:r>
              <a:rPr lang="es-ES" sz="2000" dirty="0" smtClean="0">
                <a:latin typeface="Escolar1" pitchFamily="2" charset="0"/>
              </a:rPr>
              <a:t>¿Cuántos círculos amarillos hay?..................................................................................................................</a:t>
            </a:r>
          </a:p>
          <a:p>
            <a:pPr algn="just"/>
            <a:r>
              <a:rPr lang="es-ES" sz="2000" dirty="0" smtClean="0">
                <a:latin typeface="Escolar1" pitchFamily="2" charset="0"/>
              </a:rPr>
              <a:t>¿Cuántos círculos verdes hay? ……………………………………………………………………………………………………………………………………….</a:t>
            </a:r>
          </a:p>
          <a:p>
            <a:pPr algn="just"/>
            <a:r>
              <a:rPr lang="es-ES" sz="2000" dirty="0" smtClean="0">
                <a:latin typeface="Escolar1" pitchFamily="2" charset="0"/>
              </a:rPr>
              <a:t>¿Cuántos círculos azules hay?..........................................................................................................................</a:t>
            </a:r>
          </a:p>
          <a:p>
            <a:pPr algn="just"/>
            <a:r>
              <a:rPr lang="es-ES" sz="2000" dirty="0" smtClean="0">
                <a:latin typeface="Escolar1" pitchFamily="2" charset="0"/>
              </a:rPr>
              <a:t>¿Cuántos círculos morados hay?...................................................................................................................</a:t>
            </a:r>
            <a:endParaRPr lang="es-ES" sz="2000" dirty="0">
              <a:latin typeface="Escolar1" pitchFamily="2" charset="0"/>
            </a:endParaRPr>
          </a:p>
        </p:txBody>
      </p:sp>
      <p:sp>
        <p:nvSpPr>
          <p:cNvPr id="29" name="28 Estrella de 6 puntas"/>
          <p:cNvSpPr/>
          <p:nvPr/>
        </p:nvSpPr>
        <p:spPr>
          <a:xfrm>
            <a:off x="7429520" y="0"/>
            <a:ext cx="1714480" cy="1785950"/>
          </a:xfrm>
          <a:prstGeom prst="star6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smtClean="0"/>
              <a:t>C.R.A OBISPO FRAY SEBASTIÁN.</a:t>
            </a:r>
            <a:endParaRPr lang="es-ES"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74</Words>
  <PresentationFormat>Presentación en pantalla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Alicia Gil Lumbreras</dc:creator>
  <cp:lastModifiedBy>Alicia Gil Lumbreras</cp:lastModifiedBy>
  <cp:revision>4</cp:revision>
  <dcterms:created xsi:type="dcterms:W3CDTF">2020-03-30T10:20:20Z</dcterms:created>
  <dcterms:modified xsi:type="dcterms:W3CDTF">2020-03-30T16:30:31Z</dcterms:modified>
</cp:coreProperties>
</file>