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2071670" y="0"/>
            <a:ext cx="4857784" cy="2643182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Picture 2" descr="Ver las imágenes de orig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0"/>
            <a:ext cx="4500594" cy="2531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Rectángulo"/>
          <p:cNvSpPr/>
          <p:nvPr/>
        </p:nvSpPr>
        <p:spPr>
          <a:xfrm>
            <a:off x="357158" y="2714620"/>
            <a:ext cx="8501122" cy="3857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es-ES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¿Qué te gusta de la primavera?</a:t>
            </a:r>
            <a:endParaRPr lang="es-ES" sz="20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endParaRPr lang="es-ES" sz="20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s-ES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----------------------------------------------------------------------------------------------------------</a:t>
            </a:r>
          </a:p>
          <a:p>
            <a:pPr algn="just"/>
            <a:endParaRPr lang="es-ES" sz="20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s-ES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----------------------------------------------------------------------------------------------------------</a:t>
            </a:r>
          </a:p>
          <a:p>
            <a:pPr algn="just"/>
            <a:endParaRPr lang="es-ES" sz="20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s-ES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----------------------------------------------------------------------------------------------------------</a:t>
            </a:r>
          </a:p>
          <a:p>
            <a:pPr algn="just"/>
            <a:endParaRPr lang="es-ES" sz="20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s-ES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-----------------------------------------------------------------------------------------------------------</a:t>
            </a:r>
            <a:endParaRPr lang="es-ES" sz="40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strella de 6 puntas"/>
          <p:cNvSpPr/>
          <p:nvPr/>
        </p:nvSpPr>
        <p:spPr>
          <a:xfrm>
            <a:off x="7286644" y="0"/>
            <a:ext cx="1643042" cy="1643074"/>
          </a:xfrm>
          <a:prstGeom prst="star6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 smtClean="0"/>
              <a:t>C.R.A OBISPO FRAY SEBASTIÁN.</a:t>
            </a:r>
            <a:endParaRPr lang="es-E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42910" y="428604"/>
            <a:ext cx="6000792" cy="11430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mtClean="0"/>
              <a:t>https://i.ytimg.com/vi/pjjCk_1X5Eo/maxresdefault.jpg</a:t>
            </a:r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PresentationFormat>Presentación en pantalla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Alicia Gil Lumbreras</dc:creator>
  <cp:lastModifiedBy>Alicia Gil Lumbreras</cp:lastModifiedBy>
  <cp:revision>1</cp:revision>
  <dcterms:created xsi:type="dcterms:W3CDTF">2020-03-24T09:04:28Z</dcterms:created>
  <dcterms:modified xsi:type="dcterms:W3CDTF">2020-03-24T09:11:26Z</dcterms:modified>
</cp:coreProperties>
</file>