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427" autoAdjust="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es/url?sa=i&amp;url=https%3A%2F%2Fes.dreamstime.com%2Ffoto-de-archivo-hoja-del-manzano-image92227745&amp;psig=AOvVaw0b80PNFCJYsaiRRmpY8-tU&amp;ust=1584780067967000&amp;source=images&amp;cd=vfe&amp;ved=0CAIQjRxqFwoTCNCSj_zTqOgCFQAAAAAdAAAAABAD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s://www.google.es/url?sa=i&amp;url=https%3A%2F%2Fwww.pinterest.co.kr%2Fpin%2F293859944422279913%2F&amp;psig=AOvVaw3b05mbykrOVzGDDMa8jdAK&amp;ust=1584788719810000&amp;source=images&amp;cd=vfe&amp;ved=0CAIQjRxqFwoTCPjZyPX0qOgCFQAAAAAdAAAAABAE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22" descr="Resultado de imagen de BORDE HOJA PRIMAVER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928662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1571604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2214546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2857488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3500430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4143372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4786314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5429256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6072198" y="128586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2857488" y="1928802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2857488" y="2500306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2857488" y="3143248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Rectángulo"/>
          <p:cNvSpPr/>
          <p:nvPr/>
        </p:nvSpPr>
        <p:spPr>
          <a:xfrm>
            <a:off x="2857488" y="3786190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Rectángulo"/>
          <p:cNvSpPr/>
          <p:nvPr/>
        </p:nvSpPr>
        <p:spPr>
          <a:xfrm>
            <a:off x="2857488" y="4429132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2857488" y="5072074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2857488" y="5715016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4143372" y="1928802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4143372" y="2571744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4143372" y="3214686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Rectángulo"/>
          <p:cNvSpPr/>
          <p:nvPr/>
        </p:nvSpPr>
        <p:spPr>
          <a:xfrm>
            <a:off x="6072198" y="1928802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"/>
          <p:cNvSpPr/>
          <p:nvPr/>
        </p:nvSpPr>
        <p:spPr>
          <a:xfrm>
            <a:off x="6072198" y="2571744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6072198" y="3214686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34" name="Picture 10" descr="Ver las imágenes de orig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1480"/>
            <a:ext cx="1285884" cy="722823"/>
          </a:xfrm>
          <a:prstGeom prst="rect">
            <a:avLst/>
          </a:prstGeom>
          <a:noFill/>
        </p:spPr>
      </p:pic>
      <p:pic>
        <p:nvPicPr>
          <p:cNvPr id="1036" name="Picture 12" descr="Ver las imágenes de orig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214290"/>
            <a:ext cx="1071570" cy="602758"/>
          </a:xfrm>
          <a:prstGeom prst="rect">
            <a:avLst/>
          </a:prstGeom>
          <a:noFill/>
        </p:spPr>
      </p:pic>
      <p:cxnSp>
        <p:nvCxnSpPr>
          <p:cNvPr id="49" name="48 Conector recto de flecha"/>
          <p:cNvCxnSpPr/>
          <p:nvPr/>
        </p:nvCxnSpPr>
        <p:spPr>
          <a:xfrm rot="16200000" flipH="1">
            <a:off x="2964645" y="1035827"/>
            <a:ext cx="357192" cy="1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50 Rectángulo"/>
          <p:cNvSpPr/>
          <p:nvPr/>
        </p:nvSpPr>
        <p:spPr>
          <a:xfrm>
            <a:off x="2214546" y="5715016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Rectángulo"/>
          <p:cNvSpPr/>
          <p:nvPr/>
        </p:nvSpPr>
        <p:spPr>
          <a:xfrm>
            <a:off x="1571604" y="5715016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Rectángulo"/>
          <p:cNvSpPr/>
          <p:nvPr/>
        </p:nvSpPr>
        <p:spPr>
          <a:xfrm>
            <a:off x="928662" y="5715016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38" name="Picture 14" descr="Ver las imágenes de orige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3372" y="428604"/>
            <a:ext cx="646251" cy="363516"/>
          </a:xfrm>
          <a:prstGeom prst="rect">
            <a:avLst/>
          </a:prstGeom>
          <a:noFill/>
        </p:spPr>
      </p:pic>
      <p:cxnSp>
        <p:nvCxnSpPr>
          <p:cNvPr id="55" name="54 Conector recto de flecha"/>
          <p:cNvCxnSpPr/>
          <p:nvPr/>
        </p:nvCxnSpPr>
        <p:spPr>
          <a:xfrm rot="5400000">
            <a:off x="4250530" y="1107264"/>
            <a:ext cx="357190" cy="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0" name="Picture 16" descr="Ver las imágenes de orige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1000108"/>
            <a:ext cx="571472" cy="779501"/>
          </a:xfrm>
          <a:prstGeom prst="rect">
            <a:avLst/>
          </a:prstGeom>
          <a:noFill/>
        </p:spPr>
      </p:pic>
      <p:cxnSp>
        <p:nvCxnSpPr>
          <p:cNvPr id="58" name="57 Conector recto de flecha"/>
          <p:cNvCxnSpPr/>
          <p:nvPr/>
        </p:nvCxnSpPr>
        <p:spPr>
          <a:xfrm rot="10800000">
            <a:off x="6715140" y="1500176"/>
            <a:ext cx="571504" cy="7143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Elipse"/>
          <p:cNvSpPr/>
          <p:nvPr/>
        </p:nvSpPr>
        <p:spPr>
          <a:xfrm>
            <a:off x="6215074" y="4071942"/>
            <a:ext cx="1000132" cy="928694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Elipse"/>
          <p:cNvSpPr/>
          <p:nvPr/>
        </p:nvSpPr>
        <p:spPr>
          <a:xfrm>
            <a:off x="142844" y="4500570"/>
            <a:ext cx="1143008" cy="121444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6" name="Picture 20" descr="Resultado de imagen de HOJA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0100" y="4429132"/>
            <a:ext cx="650848" cy="619084"/>
          </a:xfrm>
          <a:prstGeom prst="rect">
            <a:avLst/>
          </a:prstGeom>
          <a:noFill/>
        </p:spPr>
      </p:pic>
      <p:cxnSp>
        <p:nvCxnSpPr>
          <p:cNvPr id="68" name="67 Conector recto de flecha"/>
          <p:cNvCxnSpPr/>
          <p:nvPr/>
        </p:nvCxnSpPr>
        <p:spPr>
          <a:xfrm rot="5400000">
            <a:off x="984217" y="5302273"/>
            <a:ext cx="785819" cy="39671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74 Conector recto de flecha"/>
          <p:cNvCxnSpPr/>
          <p:nvPr/>
        </p:nvCxnSpPr>
        <p:spPr>
          <a:xfrm rot="16200000" flipH="1">
            <a:off x="500035" y="1357299"/>
            <a:ext cx="357190" cy="3571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77 Rectángulo redondeado"/>
          <p:cNvSpPr/>
          <p:nvPr/>
        </p:nvSpPr>
        <p:spPr>
          <a:xfrm>
            <a:off x="4357654" y="5000636"/>
            <a:ext cx="4786346" cy="1857364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es-ES" dirty="0" smtClean="0">
                <a:latin typeface="Escolar1" pitchFamily="2" charset="0"/>
              </a:rPr>
              <a:t>Escribe las palabras que has encontrado en el crucigrama.</a:t>
            </a:r>
          </a:p>
          <a:p>
            <a:pPr algn="just"/>
            <a:r>
              <a:rPr lang="es-ES" dirty="0" smtClean="0">
                <a:latin typeface="Escolar1" pitchFamily="2" charset="0"/>
              </a:rPr>
              <a:t>--------------------------------------------</a:t>
            </a:r>
          </a:p>
          <a:p>
            <a:pPr algn="just"/>
            <a:r>
              <a:rPr lang="es-ES" dirty="0" smtClean="0">
                <a:latin typeface="Escolar1" pitchFamily="2" charset="0"/>
              </a:rPr>
              <a:t>--------------------------------------------</a:t>
            </a:r>
          </a:p>
          <a:p>
            <a:pPr algn="just"/>
            <a:r>
              <a:rPr lang="es-ES" dirty="0" smtClean="0">
                <a:latin typeface="Escolar1" pitchFamily="2" charset="0"/>
              </a:rPr>
              <a:t>--------------------------------------------</a:t>
            </a:r>
          </a:p>
          <a:p>
            <a:pPr algn="just"/>
            <a:r>
              <a:rPr lang="es-ES" dirty="0" smtClean="0">
                <a:latin typeface="Escolar1" pitchFamily="2" charset="0"/>
              </a:rPr>
              <a:t>--------------------------------------------</a:t>
            </a:r>
          </a:p>
          <a:p>
            <a:pPr algn="just"/>
            <a:r>
              <a:rPr lang="es-ES" dirty="0" smtClean="0">
                <a:latin typeface="Escolar1" pitchFamily="2" charset="0"/>
              </a:rPr>
              <a:t>--------------------------------------------</a:t>
            </a:r>
            <a:endParaRPr lang="es-ES" dirty="0">
              <a:latin typeface="Escolar1" pitchFamily="2" charset="0"/>
            </a:endParaRPr>
          </a:p>
        </p:txBody>
      </p:sp>
      <p:sp>
        <p:nvSpPr>
          <p:cNvPr id="83" name="82 Rectángulo"/>
          <p:cNvSpPr/>
          <p:nvPr/>
        </p:nvSpPr>
        <p:spPr>
          <a:xfrm>
            <a:off x="4143372" y="3857628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Rectángulo"/>
          <p:cNvSpPr/>
          <p:nvPr/>
        </p:nvSpPr>
        <p:spPr>
          <a:xfrm>
            <a:off x="6072198" y="3857628"/>
            <a:ext cx="642942" cy="64294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15</Words>
  <PresentationFormat>Presentación en pantalla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Alicia Gil Lumbreras</dc:creator>
  <cp:lastModifiedBy>Alicia Gil Lumbreras</cp:lastModifiedBy>
  <cp:revision>26</cp:revision>
  <dcterms:created xsi:type="dcterms:W3CDTF">2020-03-20T08:10:43Z</dcterms:created>
  <dcterms:modified xsi:type="dcterms:W3CDTF">2020-03-20T18:20:42Z</dcterms:modified>
</cp:coreProperties>
</file>