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23/03/2020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428596" y="285728"/>
            <a:ext cx="8143932" cy="27860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Picture 4" descr="Ver las imágenes de orig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00043"/>
            <a:ext cx="785818" cy="1062402"/>
          </a:xfrm>
          <a:prstGeom prst="rect">
            <a:avLst/>
          </a:prstGeom>
          <a:noFill/>
        </p:spPr>
      </p:pic>
      <p:pic>
        <p:nvPicPr>
          <p:cNvPr id="9" name="Picture 4" descr="Ver las imágenes de orig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500042"/>
            <a:ext cx="785818" cy="1062402"/>
          </a:xfrm>
          <a:prstGeom prst="rect">
            <a:avLst/>
          </a:prstGeom>
          <a:noFill/>
        </p:spPr>
      </p:pic>
      <p:pic>
        <p:nvPicPr>
          <p:cNvPr id="10" name="Picture 4" descr="Ver las imágenes de orig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500042"/>
            <a:ext cx="785818" cy="1062402"/>
          </a:xfrm>
          <a:prstGeom prst="rect">
            <a:avLst/>
          </a:prstGeom>
          <a:noFill/>
        </p:spPr>
      </p:pic>
      <p:pic>
        <p:nvPicPr>
          <p:cNvPr id="11" name="Picture 4" descr="Ver las imágenes de orig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500042"/>
            <a:ext cx="785818" cy="1062402"/>
          </a:xfrm>
          <a:prstGeom prst="rect">
            <a:avLst/>
          </a:prstGeom>
          <a:noFill/>
        </p:spPr>
      </p:pic>
      <p:pic>
        <p:nvPicPr>
          <p:cNvPr id="12" name="Picture 4" descr="Ver las imágenes de orig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785926"/>
            <a:ext cx="785818" cy="1062402"/>
          </a:xfrm>
          <a:prstGeom prst="rect">
            <a:avLst/>
          </a:prstGeom>
          <a:noFill/>
        </p:spPr>
      </p:pic>
      <p:pic>
        <p:nvPicPr>
          <p:cNvPr id="13" name="Picture 4" descr="Ver las imágenes de orig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785926"/>
            <a:ext cx="785818" cy="1062402"/>
          </a:xfrm>
          <a:prstGeom prst="rect">
            <a:avLst/>
          </a:prstGeom>
          <a:noFill/>
        </p:spPr>
      </p:pic>
      <p:pic>
        <p:nvPicPr>
          <p:cNvPr id="14" name="Picture 4" descr="Ver las imágenes de orig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785926"/>
            <a:ext cx="785818" cy="1062402"/>
          </a:xfrm>
          <a:prstGeom prst="rect">
            <a:avLst/>
          </a:prstGeom>
          <a:noFill/>
        </p:spPr>
      </p:pic>
      <p:pic>
        <p:nvPicPr>
          <p:cNvPr id="15" name="Picture 4" descr="Ver las imágenes de orig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1785926"/>
            <a:ext cx="785818" cy="1062402"/>
          </a:xfrm>
          <a:prstGeom prst="rect">
            <a:avLst/>
          </a:prstGeom>
          <a:noFill/>
        </p:spPr>
      </p:pic>
      <p:pic>
        <p:nvPicPr>
          <p:cNvPr id="1030" name="Picture 6" descr="Ver las imágenes de orig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428604"/>
            <a:ext cx="1079476" cy="1331354"/>
          </a:xfrm>
          <a:prstGeom prst="rect">
            <a:avLst/>
          </a:prstGeom>
          <a:noFill/>
        </p:spPr>
      </p:pic>
      <p:pic>
        <p:nvPicPr>
          <p:cNvPr id="17" name="Picture 6" descr="Ver las imágenes de orig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428604"/>
            <a:ext cx="1079476" cy="1331354"/>
          </a:xfrm>
          <a:prstGeom prst="rect">
            <a:avLst/>
          </a:prstGeom>
          <a:noFill/>
        </p:spPr>
      </p:pic>
      <p:pic>
        <p:nvPicPr>
          <p:cNvPr id="18" name="Picture 6" descr="Ver las imágenes de orig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428604"/>
            <a:ext cx="1079476" cy="1331354"/>
          </a:xfrm>
          <a:prstGeom prst="rect">
            <a:avLst/>
          </a:prstGeom>
          <a:noFill/>
        </p:spPr>
      </p:pic>
      <p:pic>
        <p:nvPicPr>
          <p:cNvPr id="19" name="Picture 6" descr="Ver las imágenes de orig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1714488"/>
            <a:ext cx="1079476" cy="1331354"/>
          </a:xfrm>
          <a:prstGeom prst="rect">
            <a:avLst/>
          </a:prstGeom>
          <a:noFill/>
        </p:spPr>
      </p:pic>
      <p:sp>
        <p:nvSpPr>
          <p:cNvPr id="20" name="19 Rectángulo"/>
          <p:cNvSpPr/>
          <p:nvPr/>
        </p:nvSpPr>
        <p:spPr>
          <a:xfrm>
            <a:off x="500034" y="3143248"/>
            <a:ext cx="8072494" cy="3714752"/>
          </a:xfrm>
          <a:prstGeom prst="rec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es-ES" sz="2400" dirty="0" smtClean="0">
                <a:latin typeface="Escolar1" pitchFamily="2" charset="0"/>
              </a:rPr>
              <a:t>Inventa un problema matemático.</a:t>
            </a:r>
          </a:p>
          <a:p>
            <a:pPr algn="just"/>
            <a:r>
              <a:rPr lang="es-ES" sz="2400" dirty="0" smtClean="0">
                <a:latin typeface="Escolar1" pitchFamily="2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.</a:t>
            </a:r>
            <a:endParaRPr lang="es-ES" sz="2400" dirty="0">
              <a:latin typeface="Escolar1" pitchFamily="2" charset="0"/>
            </a:endParaRPr>
          </a:p>
        </p:txBody>
      </p:sp>
      <p:sp>
        <p:nvSpPr>
          <p:cNvPr id="21" name="20 Rectángulo redondeado"/>
          <p:cNvSpPr/>
          <p:nvPr/>
        </p:nvSpPr>
        <p:spPr>
          <a:xfrm>
            <a:off x="785786" y="5715016"/>
            <a:ext cx="7429552" cy="785818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es-ES" dirty="0" smtClean="0">
                <a:latin typeface="Escolar1" pitchFamily="2" charset="0"/>
              </a:rPr>
              <a:t>Escribe la operación realizada con números y con símbolos (círculo/palitos).</a:t>
            </a:r>
            <a:endParaRPr lang="es-ES" dirty="0">
              <a:latin typeface="Escolar1" pitchFamily="2" charset="0"/>
            </a:endParaRPr>
          </a:p>
        </p:txBody>
      </p:sp>
      <p:sp>
        <p:nvSpPr>
          <p:cNvPr id="22" name="21 Estrella de 6 puntas"/>
          <p:cNvSpPr/>
          <p:nvPr/>
        </p:nvSpPr>
        <p:spPr>
          <a:xfrm>
            <a:off x="7643834" y="5429264"/>
            <a:ext cx="1500166" cy="1428736"/>
          </a:xfrm>
          <a:prstGeom prst="star6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s-ES" sz="1000" smtClean="0"/>
              <a:t>C.R.A OBISPO FRAY SEBASTIÁN.</a:t>
            </a:r>
            <a:endParaRPr lang="es-ES"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PresentationFormat>Presentación en pantalla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Alicia Gil Lumbreras</dc:creator>
  <cp:lastModifiedBy>Alicia Gil Lumbreras</cp:lastModifiedBy>
  <cp:revision>1</cp:revision>
  <dcterms:created xsi:type="dcterms:W3CDTF">2020-03-23T09:30:07Z</dcterms:created>
  <dcterms:modified xsi:type="dcterms:W3CDTF">2020-03-23T09:39:16Z</dcterms:modified>
</cp:coreProperties>
</file>