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24/03/2020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14282" y="214290"/>
            <a:ext cx="5143536" cy="9286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¿CÓMO ES? </a:t>
            </a:r>
            <a:endParaRPr lang="es-ES" sz="3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786446" y="214290"/>
            <a:ext cx="2857520" cy="214314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 descr="Ver las imágenes de ori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357166"/>
            <a:ext cx="2428892" cy="182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Rectángulo"/>
          <p:cNvSpPr/>
          <p:nvPr/>
        </p:nvSpPr>
        <p:spPr>
          <a:xfrm>
            <a:off x="285720" y="1571612"/>
            <a:ext cx="5072098" cy="500066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endParaRPr lang="es-ES" dirty="0" smtClean="0"/>
          </a:p>
          <a:p>
            <a:pPr algn="just"/>
            <a:r>
              <a:rPr lang="es-ES" dirty="0" smtClean="0"/>
              <a:t>---------------------------------------------------------------------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---------------------------------------------------------------------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---------------------------------------------------------------------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---------------------------------------------------------------------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---------------------------------------------------------------------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---------------------------------------------------------------------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---------------------------------------------------------------------</a:t>
            </a:r>
          </a:p>
          <a:p>
            <a:pPr algn="just"/>
            <a:endParaRPr lang="es-ES" dirty="0" smtClean="0"/>
          </a:p>
          <a:p>
            <a:pPr algn="just"/>
            <a:r>
              <a:rPr lang="es-ES" smtClean="0"/>
              <a:t>---------------------------------------------------------------------</a:t>
            </a:r>
            <a:endParaRPr lang="es-ES" dirty="0" smtClean="0"/>
          </a:p>
          <a:p>
            <a:pPr algn="just"/>
            <a:endParaRPr lang="es-ES" dirty="0"/>
          </a:p>
        </p:txBody>
      </p:sp>
      <p:sp>
        <p:nvSpPr>
          <p:cNvPr id="10" name="9 Explosión 2"/>
          <p:cNvSpPr/>
          <p:nvPr/>
        </p:nvSpPr>
        <p:spPr>
          <a:xfrm>
            <a:off x="5429256" y="3143248"/>
            <a:ext cx="3714744" cy="257176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VIVALDI</a:t>
            </a:r>
            <a:endParaRPr lang="es-ES" sz="3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10 Estrella de 6 puntas"/>
          <p:cNvSpPr/>
          <p:nvPr/>
        </p:nvSpPr>
        <p:spPr>
          <a:xfrm>
            <a:off x="7215206" y="5500702"/>
            <a:ext cx="1500166" cy="1143008"/>
          </a:xfrm>
          <a:prstGeom prst="star6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/>
              <a:t>C.R.A OBISPO FRAY SEBASTIÁN.</a:t>
            </a:r>
            <a:endParaRPr lang="es-E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</Words>
  <PresentationFormat>Presentación en pantalla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Alicia Gil Lumbreras</dc:creator>
  <cp:lastModifiedBy>Alicia Gil Lumbreras</cp:lastModifiedBy>
  <cp:revision>1</cp:revision>
  <dcterms:created xsi:type="dcterms:W3CDTF">2020-03-24T08:16:41Z</dcterms:created>
  <dcterms:modified xsi:type="dcterms:W3CDTF">2020-03-24T08:26:27Z</dcterms:modified>
</cp:coreProperties>
</file>