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es/url?sa=i&amp;url=http%3A%2F%2Fmiclasedeinfantilaraceli.blogspot.com%2F2013%2F05%2Fvamos-dibujar-un-coche.html&amp;psig=AOvVaw3gr-oIqkGjS0Ls3oe9aJiE&amp;ust=1585652373616000&amp;source=images&amp;cd=vfe&amp;ved=0CAIQjRxqFwoTCNjQwc2FwugCFQAAAAAdAAAAABA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85794"/>
            <a:ext cx="2880000" cy="23472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 rot="1412230">
            <a:off x="631970" y="2084282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3D 4U   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14290"/>
            <a:ext cx="5857916" cy="57150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dirty="0" smtClean="0">
                <a:solidFill>
                  <a:srgbClr val="C00000"/>
                </a:solidFill>
              </a:rPr>
              <a:t>¿ADIVINA CUÁL ES LA MATRÍCULA DE CADA COCHE?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85720" y="3000372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857232"/>
            <a:ext cx="2880000" cy="2347200"/>
          </a:xfrm>
          <a:prstGeom prst="rect">
            <a:avLst/>
          </a:prstGeom>
          <a:noFill/>
        </p:spPr>
      </p:pic>
      <p:pic>
        <p:nvPicPr>
          <p:cNvPr id="9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000" y="1000108"/>
            <a:ext cx="2880000" cy="234720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 rot="1412230">
            <a:off x="3535620" y="2214442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4D 7U   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 rot="1412230">
            <a:off x="6607455" y="2214443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2</a:t>
            </a:r>
            <a:r>
              <a:rPr lang="es-ES" sz="1600" dirty="0" smtClean="0">
                <a:solidFill>
                  <a:schemeClr val="tx1"/>
                </a:solidFill>
              </a:rPr>
              <a:t>D </a:t>
            </a:r>
            <a:r>
              <a:rPr lang="es-ES" sz="1600" dirty="0" smtClean="0">
                <a:solidFill>
                  <a:schemeClr val="tx1"/>
                </a:solidFill>
              </a:rPr>
              <a:t>1</a:t>
            </a:r>
            <a:r>
              <a:rPr lang="es-ES" sz="1600" dirty="0" smtClean="0">
                <a:solidFill>
                  <a:schemeClr val="tx1"/>
                </a:solidFill>
              </a:rPr>
              <a:t>U    </a:t>
            </a:r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2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86190"/>
            <a:ext cx="2880000" cy="2347200"/>
          </a:xfrm>
          <a:prstGeom prst="rect">
            <a:avLst/>
          </a:prstGeom>
          <a:noFill/>
        </p:spPr>
      </p:pic>
      <p:pic>
        <p:nvPicPr>
          <p:cNvPr id="13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857628"/>
            <a:ext cx="2880000" cy="2347200"/>
          </a:xfrm>
          <a:prstGeom prst="rect">
            <a:avLst/>
          </a:prstGeom>
          <a:noFill/>
        </p:spPr>
      </p:pic>
      <p:pic>
        <p:nvPicPr>
          <p:cNvPr id="14" name="Picture 2" descr="MI CLASE DE INFANTIL: VAMOS A DIBUJAR... UN COCH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000" y="3857628"/>
            <a:ext cx="2880000" cy="2347200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3143240" y="3071810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6143636" y="3071810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42844" y="5929330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2857488" y="5929330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5857884" y="5929330"/>
            <a:ext cx="1285884" cy="7143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strella de 5 puntas"/>
          <p:cNvSpPr/>
          <p:nvPr/>
        </p:nvSpPr>
        <p:spPr>
          <a:xfrm>
            <a:off x="7000892" y="0"/>
            <a:ext cx="2143108" cy="1428736"/>
          </a:xfrm>
          <a:prstGeom prst="star5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 smtClean="0"/>
              <a:t>C.R.A OBISPO FRAY SEBASTIÁN</a:t>
            </a:r>
            <a:endParaRPr lang="es-ES" sz="1000" dirty="0"/>
          </a:p>
        </p:txBody>
      </p:sp>
      <p:sp>
        <p:nvSpPr>
          <p:cNvPr id="21" name="20 Rectángulo"/>
          <p:cNvSpPr/>
          <p:nvPr/>
        </p:nvSpPr>
        <p:spPr>
          <a:xfrm rot="1412230">
            <a:off x="606662" y="5143401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5</a:t>
            </a:r>
            <a:r>
              <a:rPr lang="es-ES" sz="1600" dirty="0" smtClean="0">
                <a:solidFill>
                  <a:schemeClr val="tx1"/>
                </a:solidFill>
              </a:rPr>
              <a:t>D </a:t>
            </a:r>
            <a:r>
              <a:rPr lang="es-ES" sz="1600" dirty="0" smtClean="0">
                <a:solidFill>
                  <a:schemeClr val="tx1"/>
                </a:solidFill>
              </a:rPr>
              <a:t>8</a:t>
            </a:r>
            <a:r>
              <a:rPr lang="es-ES" sz="1600" dirty="0" smtClean="0">
                <a:solidFill>
                  <a:schemeClr val="tx1"/>
                </a:solidFill>
              </a:rPr>
              <a:t>U   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 rot="1412230">
            <a:off x="3607057" y="5214838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3</a:t>
            </a:r>
            <a:r>
              <a:rPr lang="es-ES" sz="1600" dirty="0" smtClean="0">
                <a:solidFill>
                  <a:schemeClr val="tx1"/>
                </a:solidFill>
              </a:rPr>
              <a:t>D 9U   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 rot="1412230">
            <a:off x="6536015" y="5214838"/>
            <a:ext cx="785818" cy="33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s-ES" sz="1600" dirty="0" smtClean="0">
                <a:solidFill>
                  <a:schemeClr val="tx1"/>
                </a:solidFill>
              </a:rPr>
              <a:t>1</a:t>
            </a:r>
            <a:r>
              <a:rPr lang="es-ES" sz="1600" dirty="0" smtClean="0">
                <a:solidFill>
                  <a:schemeClr val="tx1"/>
                </a:solidFill>
              </a:rPr>
              <a:t>D </a:t>
            </a:r>
            <a:r>
              <a:rPr lang="es-ES" sz="1600" dirty="0" smtClean="0">
                <a:solidFill>
                  <a:schemeClr val="tx1"/>
                </a:solidFill>
              </a:rPr>
              <a:t>5</a:t>
            </a:r>
            <a:r>
              <a:rPr lang="es-ES" sz="1600" dirty="0" smtClean="0">
                <a:solidFill>
                  <a:schemeClr val="tx1"/>
                </a:solidFill>
              </a:rPr>
              <a:t>U    </a:t>
            </a:r>
            <a:endParaRPr lang="es-E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1</cp:revision>
  <dcterms:created xsi:type="dcterms:W3CDTF">2020-03-30T11:00:16Z</dcterms:created>
  <dcterms:modified xsi:type="dcterms:W3CDTF">2020-03-30T11:09:43Z</dcterms:modified>
</cp:coreProperties>
</file>