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30/03/2020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r las imágenes de origen"/>
          <p:cNvPicPr>
            <a:picLocks noChangeAspect="1" noChangeArrowheads="1"/>
          </p:cNvPicPr>
          <p:nvPr/>
        </p:nvPicPr>
        <p:blipFill>
          <a:blip r:embed="rId2"/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1000100" y="1714488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Pentágono"/>
          <p:cNvSpPr/>
          <p:nvPr/>
        </p:nvSpPr>
        <p:spPr>
          <a:xfrm>
            <a:off x="1857356" y="1000108"/>
            <a:ext cx="5857916" cy="428628"/>
          </a:xfrm>
          <a:prstGeom prst="homePlat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s-ES" dirty="0" smtClean="0">
                <a:latin typeface="GrilledCheese BTN Wide Blk" pitchFamily="34" charset="0"/>
              </a:rPr>
              <a:t>DEJAMOS   NUESTRAS  HUELLAS</a:t>
            </a:r>
            <a:endParaRPr lang="es-ES" dirty="0">
              <a:latin typeface="GrilledCheese BTN Wide Blk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428992" y="1714488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000100" y="4286256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3500430" y="4286256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6000760" y="1714488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6000760" y="4286256"/>
            <a:ext cx="2071702" cy="185738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6 puntas"/>
          <p:cNvSpPr/>
          <p:nvPr/>
        </p:nvSpPr>
        <p:spPr>
          <a:xfrm>
            <a:off x="7643834" y="0"/>
            <a:ext cx="1500166" cy="1143008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200" dirty="0" smtClean="0"/>
              <a:t>      C.R.A OBISPO FRAY SEBASTIÁN</a:t>
            </a:r>
            <a:r>
              <a:rPr lang="es-ES" sz="1000" dirty="0" smtClean="0"/>
              <a:t>.</a:t>
            </a:r>
            <a:endParaRPr lang="es-E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1</cp:revision>
  <dcterms:created xsi:type="dcterms:W3CDTF">2020-03-30T16:45:04Z</dcterms:created>
  <dcterms:modified xsi:type="dcterms:W3CDTF">2020-03-30T17:18:46Z</dcterms:modified>
</cp:coreProperties>
</file>