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08/04/2020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08/04/2020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08/04/2020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08/04/2020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08/04/2020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08/04/2020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08/04/2020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es/url?sa=i&amp;url=https%3A%2F%2Fwww.infobae.com%2Famerica%2Feeuu%2F2018%2F07%2F13%2Fun-caiman-muerde-en-una-pierna-a-un-hombre-en-un-parque-de-florida%2F&amp;psig=AOvVaw077dXS7gpCzhp1UovU8ldz&amp;ust=1586447609626000&amp;source=images&amp;cd=vfe&amp;ved=0CAIQjRxqFwoTCIjUtomY2egCFQAAAAAdAAAAABAD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hyperlink" Target="https://www.google.es/url?sa=i&amp;url=https%3A%2F%2Felpais.com%2Felpais%2F2019%2F07%2F26%2Fmundo_animal%2F1564149922_712141.html&amp;psig=AOvVaw2EDLPS26HcvJQRHzZT89e2&amp;ust=1586447297445000&amp;source=images&amp;cd=vfe&amp;ved=0CAIQjRxqFwoTCOCm2--W2egCFQAAAAAdAAAAABA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es/url?sa=i&amp;url=https%3A%2F%2Freinoanimalia.fandom.com%2Fes%2Fwiki%2FLe%25C3%25B3n&amp;psig=AOvVaw3kiYT4E0Fin9HJmOcv-cB6&amp;ust=1586447517932000&amp;source=images&amp;cd=vfe&amp;ved=0CAIQjRxqFwoTCPj-99iX2egCFQAAAAAdAAAAABAD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s://www.google.es/url?sa=i&amp;url=https%3A%2F%2Fokdiario.com%2Fcuriosidades%2F5-curiosidades-del-tucan-que-tiene-especial-pico-4889420&amp;psig=AOvVaw08NdgbOqdrYIQB1s1GOphX&amp;ust=1586447377691000&amp;source=images&amp;cd=vfe&amp;ved=0CAIQjRxqFwoTCLjuh5eX2egCFQAAAAAdAAAAABAD" TargetMode="Externa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i.pinimg.com/736x/2c/be/e1/2cbee138cbd8c5fc0d27206d6f34ccc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4 Rectángulo"/>
          <p:cNvSpPr/>
          <p:nvPr/>
        </p:nvSpPr>
        <p:spPr>
          <a:xfrm>
            <a:off x="928662" y="857232"/>
            <a:ext cx="2357454" cy="1928826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928662" y="2786058"/>
            <a:ext cx="2357454" cy="1928826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928662" y="4714884"/>
            <a:ext cx="2357454" cy="1928826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3286116" y="4714884"/>
            <a:ext cx="2357454" cy="1928826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5643570" y="4714884"/>
            <a:ext cx="2357454" cy="1928826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3286116" y="2786058"/>
            <a:ext cx="2357454" cy="1928826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5643570" y="2786058"/>
            <a:ext cx="2357454" cy="1928826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"/>
          <p:cNvSpPr/>
          <p:nvPr/>
        </p:nvSpPr>
        <p:spPr>
          <a:xfrm>
            <a:off x="3286116" y="857232"/>
            <a:ext cx="2357454" cy="1928826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5643570" y="857232"/>
            <a:ext cx="2357454" cy="1928826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"/>
          <p:cNvSpPr/>
          <p:nvPr/>
        </p:nvSpPr>
        <p:spPr>
          <a:xfrm>
            <a:off x="1214414" y="0"/>
            <a:ext cx="6357982" cy="57148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3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TRES EN RAYA.</a:t>
            </a:r>
            <a:endParaRPr lang="es-E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onector"/>
          <p:cNvSpPr/>
          <p:nvPr/>
        </p:nvSpPr>
        <p:spPr>
          <a:xfrm>
            <a:off x="357158" y="0"/>
            <a:ext cx="2000264" cy="1714512"/>
          </a:xfrm>
          <a:prstGeom prst="flowChartConnector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onector"/>
          <p:cNvSpPr/>
          <p:nvPr/>
        </p:nvSpPr>
        <p:spPr>
          <a:xfrm>
            <a:off x="4714876" y="1928802"/>
            <a:ext cx="2000264" cy="1714512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 descr="Muere 'Trudy', una gorila cautiva desde 1957 | Blog Mundo animal ...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28604"/>
            <a:ext cx="1500198" cy="932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10 Conector"/>
          <p:cNvSpPr/>
          <p:nvPr/>
        </p:nvSpPr>
        <p:spPr>
          <a:xfrm>
            <a:off x="2643174" y="0"/>
            <a:ext cx="2000264" cy="1714512"/>
          </a:xfrm>
          <a:prstGeom prst="flowChartConnector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Conector"/>
          <p:cNvSpPr/>
          <p:nvPr/>
        </p:nvSpPr>
        <p:spPr>
          <a:xfrm>
            <a:off x="4714876" y="0"/>
            <a:ext cx="2000264" cy="1714512"/>
          </a:xfrm>
          <a:prstGeom prst="flowChartConnector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Picture 2" descr="Muere 'Trudy', una gorila cautiva desde 1957 | Blog Mundo animal ...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428604"/>
            <a:ext cx="1500198" cy="932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 descr="Muere 'Trudy', una gorila cautiva desde 1957 | Blog Mundo animal ...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428604"/>
            <a:ext cx="1500198" cy="932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5 curiosidades del tucán: ¿qué tiene de especial su pico?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2357430"/>
            <a:ext cx="1470313" cy="827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15 Conector"/>
          <p:cNvSpPr/>
          <p:nvPr/>
        </p:nvSpPr>
        <p:spPr>
          <a:xfrm>
            <a:off x="6858016" y="1857364"/>
            <a:ext cx="2000264" cy="1714512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Conector"/>
          <p:cNvSpPr/>
          <p:nvPr/>
        </p:nvSpPr>
        <p:spPr>
          <a:xfrm>
            <a:off x="6858016" y="0"/>
            <a:ext cx="2000264" cy="1714512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" name="Picture 4" descr="5 curiosidades del tucán: ¿qué tiene de especial su pico?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68" y="2214554"/>
            <a:ext cx="1470313" cy="827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4" descr="5 curiosidades del tucán: ¿qué tiene de especial su pico?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30" y="571480"/>
            <a:ext cx="1470313" cy="827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19 Conector"/>
          <p:cNvSpPr/>
          <p:nvPr/>
        </p:nvSpPr>
        <p:spPr>
          <a:xfrm>
            <a:off x="2643174" y="1928802"/>
            <a:ext cx="2000264" cy="1714512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30" name="Picture 6" descr="León | Wiki Reino Animalia | Fandom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00364" y="2285992"/>
            <a:ext cx="1144243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21 Conector"/>
          <p:cNvSpPr/>
          <p:nvPr/>
        </p:nvSpPr>
        <p:spPr>
          <a:xfrm>
            <a:off x="500034" y="1928802"/>
            <a:ext cx="2000264" cy="1714512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Conector"/>
          <p:cNvSpPr/>
          <p:nvPr/>
        </p:nvSpPr>
        <p:spPr>
          <a:xfrm>
            <a:off x="357158" y="4071942"/>
            <a:ext cx="2000264" cy="1714512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4" name="Picture 6" descr="León | Wiki Reino Animalia | Fandom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5786" y="4429132"/>
            <a:ext cx="1144243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6" descr="León | Wiki Reino Animalia | Fandom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8662" y="2285992"/>
            <a:ext cx="1144243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25 Conector"/>
          <p:cNvSpPr/>
          <p:nvPr/>
        </p:nvSpPr>
        <p:spPr>
          <a:xfrm>
            <a:off x="2571736" y="4143380"/>
            <a:ext cx="2000264" cy="1714512"/>
          </a:xfrm>
          <a:prstGeom prst="flowChartConnector">
            <a:avLst/>
          </a:prstGeom>
          <a:solidFill>
            <a:srgbClr val="FFFF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onector"/>
          <p:cNvSpPr/>
          <p:nvPr/>
        </p:nvSpPr>
        <p:spPr>
          <a:xfrm>
            <a:off x="4786314" y="4143380"/>
            <a:ext cx="2000264" cy="1714512"/>
          </a:xfrm>
          <a:prstGeom prst="flowChartConnector">
            <a:avLst/>
          </a:prstGeom>
          <a:solidFill>
            <a:srgbClr val="FFFF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Conector"/>
          <p:cNvSpPr/>
          <p:nvPr/>
        </p:nvSpPr>
        <p:spPr>
          <a:xfrm>
            <a:off x="6858016" y="4214818"/>
            <a:ext cx="2000264" cy="1714512"/>
          </a:xfrm>
          <a:prstGeom prst="flowChartConnector">
            <a:avLst/>
          </a:prstGeom>
          <a:solidFill>
            <a:srgbClr val="FFFF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32" name="Picture 8" descr="Un caimán muerde en una pierna a un hombre en un parque de Florida ...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86050" y="4643446"/>
            <a:ext cx="1650523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8" descr="Un caimán muerde en una pierna a un hombre en un parque de Florida ...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29190" y="4572008"/>
            <a:ext cx="1650523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Picture 8" descr="Un caimán muerde en una pierna a un hombre en un parque de Florida ...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72330" y="4714884"/>
            <a:ext cx="1650523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</Words>
  <PresentationFormat>Presentación en pantalla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Alicia Gil Lumbreras</dc:creator>
  <cp:lastModifiedBy>Alicia Gil Lumbreras</cp:lastModifiedBy>
  <cp:revision>2</cp:revision>
  <dcterms:created xsi:type="dcterms:W3CDTF">2020-04-08T15:42:01Z</dcterms:created>
  <dcterms:modified xsi:type="dcterms:W3CDTF">2020-04-08T15:54:33Z</dcterms:modified>
</cp:coreProperties>
</file>